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468D"/>
    <a:srgbClr val="870006"/>
    <a:srgbClr val="FFFFFF"/>
    <a:srgbClr val="D9D9D9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736" y="64"/>
      </p:cViewPr>
      <p:guideLst>
        <p:guide orient="horz" pos="217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zVmOWQ0ODc2M2ZjOWVjOTNiZWI2OTM0NzE4YzQ0OTYifQ=="/>
  <p:tag name="KSO_WPP_MARK_KEY" val="cfcd35ae-e6fc-40f7-875a-32ab83fb55aa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104</Words>
  <Application>Microsoft Office PowerPoint</Application>
  <PresentationFormat>宽屏</PresentationFormat>
  <Paragraphs>21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等线</vt:lpstr>
      <vt:lpstr>微软雅黑</vt:lpstr>
      <vt:lpstr>Arial</vt:lpstr>
      <vt:lpstr>Arial Narrow</vt:lpstr>
      <vt:lpstr>Times New Roman</vt:lpstr>
      <vt:lpstr>Wingdings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Fengxia Deng</dc:creator>
  <cp:lastModifiedBy>L</cp:lastModifiedBy>
  <cp:revision>191</cp:revision>
  <dcterms:created xsi:type="dcterms:W3CDTF">2019-06-19T02:08:00Z</dcterms:created>
  <dcterms:modified xsi:type="dcterms:W3CDTF">2025-06-20T01:48:00Z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2052-11.1.0.13703</vt:lpwstr>
  </property>
  <property fmtid="{D5CDD505-2E9C-101B-9397-08002B2CF9AE}" pid="3" name="ICV">
    <vt:lpwstr>2F1835133BD0430F8D82E159EF173B09</vt:lpwstr>
  </property>
</Properties>
</file>